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14570691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4994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0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72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27957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90956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0438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1360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297215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416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1205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35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0956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85397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631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318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914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B7B63E-8BCE-4D12-B140-3466F482173F}" type="datetimeFigureOut">
              <a:rPr lang="pt-BR" smtClean="0"/>
              <a:t>05/03/2024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E46D143-D88F-4713-8767-9927340458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689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  <p:sldLayoutId id="2147483716" r:id="rId14"/>
    <p:sldLayoutId id="2147483717" r:id="rId15"/>
    <p:sldLayoutId id="214748371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title"/>
          </p:nvPr>
        </p:nvSpPr>
        <p:spPr>
          <a:xfrm>
            <a:off x="1976997" y="339502"/>
            <a:ext cx="6835425" cy="857250"/>
          </a:xfrm>
        </p:spPr>
        <p:txBody>
          <a:bodyPr>
            <a:normAutofit fontScale="90000"/>
          </a:bodyPr>
          <a:lstStyle/>
          <a:p>
            <a:pPr algn="ctr"/>
            <a:r>
              <a:rPr lang="pt-BR" sz="2850" dirty="0"/>
              <a:t>   </a:t>
            </a:r>
            <a:r>
              <a:rPr lang="pt-BR" sz="2850" dirty="0">
                <a:solidFill>
                  <a:schemeClr val="tx1"/>
                </a:solidFill>
              </a:rPr>
              <a:t>NÓS APOIAMOS O PACTO GLOBAL DA ONU.</a:t>
            </a:r>
            <a:br>
              <a:rPr lang="pt-BR" sz="2850" dirty="0">
                <a:solidFill>
                  <a:schemeClr val="tx1"/>
                </a:solidFill>
              </a:rPr>
            </a:br>
            <a:r>
              <a:rPr lang="pt-BR" sz="2700" dirty="0">
                <a:solidFill>
                  <a:schemeClr val="tx1"/>
                </a:solidFill>
              </a:rPr>
              <a:t> </a:t>
            </a:r>
            <a:r>
              <a:rPr lang="pt-BR" sz="2000" dirty="0">
                <a:solidFill>
                  <a:schemeClr val="tx1"/>
                </a:solidFill>
              </a:rPr>
              <a:t>O Pacto Global advoga 10 (dez) Princípios universais.</a:t>
            </a:r>
          </a:p>
        </p:txBody>
      </p:sp>
      <p:pic>
        <p:nvPicPr>
          <p:cNvPr id="2" name="Espaço Reservado para Conteúdo 1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6727" y="1828366"/>
            <a:ext cx="6908148" cy="2275551"/>
          </a:xfrm>
        </p:spPr>
      </p:pic>
      <p:pic>
        <p:nvPicPr>
          <p:cNvPr id="5" name="Imagem 4" descr="global-compact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476" y="283519"/>
            <a:ext cx="1140251" cy="1152129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1002" y="4103917"/>
            <a:ext cx="7111935" cy="2159922"/>
          </a:xfrm>
          <a:prstGeom prst="rect">
            <a:avLst/>
          </a:prstGeom>
        </p:spPr>
      </p:pic>
      <p:pic>
        <p:nvPicPr>
          <p:cNvPr id="4" name="Imagem 3">
            <a:extLst>
              <a:ext uri="{FF2B5EF4-FFF2-40B4-BE49-F238E27FC236}">
                <a16:creationId xmlns:a16="http://schemas.microsoft.com/office/drawing/2014/main" id="{EE922434-2C87-6D55-9B23-DE9114913D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72692" y="312351"/>
            <a:ext cx="1609608" cy="884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857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ado">
  <a:themeElements>
    <a:clrScheme name="Facetado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do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d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</TotalTime>
  <Words>22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Trebuchet MS</vt:lpstr>
      <vt:lpstr>Wingdings 3</vt:lpstr>
      <vt:lpstr>Facetado</vt:lpstr>
      <vt:lpstr>   NÓS APOIAMOS O PACTO GLOBAL DA ONU.  O Pacto Global advoga 10 (dez) Princípios universais.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NÓS APOIAMOS O PACTO GLOBAL DA ONU.  O Pacto Global advoga 10 (dez) Princípios universais.</dc:title>
  <dc:creator>carlos fernando vilanova</dc:creator>
  <cp:lastModifiedBy>carlos fernando vilanova</cp:lastModifiedBy>
  <cp:revision>2</cp:revision>
  <dcterms:created xsi:type="dcterms:W3CDTF">2024-03-05T16:48:26Z</dcterms:created>
  <dcterms:modified xsi:type="dcterms:W3CDTF">2024-03-05T17:26:54Z</dcterms:modified>
</cp:coreProperties>
</file>