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14570691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994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0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3725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795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0956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438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6136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72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416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05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356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5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39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31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031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14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7B63E-8BCE-4D12-B140-3466F482173F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46D143-D88F-4713-8767-9927340458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689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976997" y="339502"/>
            <a:ext cx="6835425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50" dirty="0"/>
              <a:t>   </a:t>
            </a:r>
            <a:r>
              <a:rPr lang="pt-BR" sz="2850" dirty="0">
                <a:solidFill>
                  <a:schemeClr val="tx1"/>
                </a:solidFill>
              </a:rPr>
              <a:t>NÓS APOIAMOS O PACTO GLOBAL DA ONU.</a:t>
            </a:r>
            <a:br>
              <a:rPr lang="pt-BR" sz="2850" dirty="0">
                <a:solidFill>
                  <a:schemeClr val="tx1"/>
                </a:solidFill>
              </a:rPr>
            </a:br>
            <a:r>
              <a:rPr lang="pt-BR" sz="2700" dirty="0">
                <a:solidFill>
                  <a:schemeClr val="tx1"/>
                </a:solidFill>
              </a:rPr>
              <a:t> </a:t>
            </a:r>
            <a:r>
              <a:rPr lang="pt-BR" sz="2000" dirty="0">
                <a:solidFill>
                  <a:schemeClr val="tx1"/>
                </a:solidFill>
              </a:rPr>
              <a:t>O Pacto Global advoga 10 (dez) Princípios universais.</a:t>
            </a:r>
          </a:p>
        </p:txBody>
      </p:sp>
      <p:pic>
        <p:nvPicPr>
          <p:cNvPr id="2" name="Espaço Reservado para Conteúdo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727" y="1828366"/>
            <a:ext cx="6908148" cy="2275551"/>
          </a:xfrm>
        </p:spPr>
      </p:pic>
      <p:pic>
        <p:nvPicPr>
          <p:cNvPr id="5" name="Imagem 4" descr="global-compa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476" y="283519"/>
            <a:ext cx="1140251" cy="1152129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1002" y="4103917"/>
            <a:ext cx="7111935" cy="215992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E922434-2C87-6D55-9B23-DE9114913D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72692" y="312351"/>
            <a:ext cx="1609608" cy="8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57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22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Facetado</vt:lpstr>
      <vt:lpstr>   NÓS APOIAMOS O PACTO GLOBAL DA ONU.  O Pacto Global advoga 10 (dez) Princípios universais.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NÓS APOIAMOS O PACTO GLOBAL DA ONU.  O Pacto Global advoga 10 (dez) Princípios universais.</dc:title>
  <dc:creator>carlos fernando vilanova</dc:creator>
  <cp:lastModifiedBy>carlos fernando vilanova</cp:lastModifiedBy>
  <cp:revision>2</cp:revision>
  <dcterms:created xsi:type="dcterms:W3CDTF">2024-03-05T16:48:26Z</dcterms:created>
  <dcterms:modified xsi:type="dcterms:W3CDTF">2024-03-05T17:26:54Z</dcterms:modified>
</cp:coreProperties>
</file>